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0.mp4"/><Relationship Id="rId3" Type="http://schemas.openxmlformats.org/officeDocument/2006/relationships/video" Target="../media/media100.mp4"/><Relationship Id="rId4" Type="http://schemas.openxmlformats.org/officeDocument/2006/relationships/image" Target="../media/image9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1.mp4"/><Relationship Id="rId3" Type="http://schemas.openxmlformats.org/officeDocument/2006/relationships/video" Target="../media/media101.mp4"/><Relationship Id="rId4" Type="http://schemas.openxmlformats.org/officeDocument/2006/relationships/image" Target="../media/image100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2.mp4"/><Relationship Id="rId3" Type="http://schemas.openxmlformats.org/officeDocument/2006/relationships/video" Target="../media/media102.mp4"/><Relationship Id="rId4" Type="http://schemas.openxmlformats.org/officeDocument/2006/relationships/image" Target="../media/image101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3.mp4"/><Relationship Id="rId3" Type="http://schemas.openxmlformats.org/officeDocument/2006/relationships/video" Target="../media/media103.mp4"/><Relationship Id="rId4" Type="http://schemas.openxmlformats.org/officeDocument/2006/relationships/image" Target="../media/image102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4.mp4"/><Relationship Id="rId3" Type="http://schemas.openxmlformats.org/officeDocument/2006/relationships/video" Target="../media/media104.mp4"/><Relationship Id="rId4" Type="http://schemas.openxmlformats.org/officeDocument/2006/relationships/image" Target="../media/image103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5.mp4"/><Relationship Id="rId3" Type="http://schemas.openxmlformats.org/officeDocument/2006/relationships/video" Target="../media/media105.mp4"/><Relationship Id="rId4" Type="http://schemas.openxmlformats.org/officeDocument/2006/relationships/image" Target="../media/image104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6.mp4"/><Relationship Id="rId3" Type="http://schemas.openxmlformats.org/officeDocument/2006/relationships/video" Target="../media/media106.mp4"/><Relationship Id="rId4" Type="http://schemas.openxmlformats.org/officeDocument/2006/relationships/image" Target="../media/image105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7.mp4"/><Relationship Id="rId3" Type="http://schemas.openxmlformats.org/officeDocument/2006/relationships/video" Target="../media/media107.mp4"/><Relationship Id="rId4" Type="http://schemas.openxmlformats.org/officeDocument/2006/relationships/image" Target="../media/image106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8.mp4"/><Relationship Id="rId3" Type="http://schemas.openxmlformats.org/officeDocument/2006/relationships/video" Target="../media/media108.mp4"/><Relationship Id="rId4" Type="http://schemas.openxmlformats.org/officeDocument/2006/relationships/image" Target="../media/image10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9.mp4"/><Relationship Id="rId3" Type="http://schemas.openxmlformats.org/officeDocument/2006/relationships/video" Target="../media/media109.mp4"/><Relationship Id="rId4" Type="http://schemas.openxmlformats.org/officeDocument/2006/relationships/image" Target="../media/image10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0.mp4"/><Relationship Id="rId3" Type="http://schemas.openxmlformats.org/officeDocument/2006/relationships/video" Target="../media/media110.mp4"/><Relationship Id="rId4" Type="http://schemas.openxmlformats.org/officeDocument/2006/relationships/image" Target="../media/image10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1.mp4"/><Relationship Id="rId3" Type="http://schemas.openxmlformats.org/officeDocument/2006/relationships/video" Target="../media/media111.mp4"/><Relationship Id="rId4" Type="http://schemas.openxmlformats.org/officeDocument/2006/relationships/image" Target="../media/image110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2.mp4"/><Relationship Id="rId3" Type="http://schemas.openxmlformats.org/officeDocument/2006/relationships/video" Target="../media/media112.mp4"/><Relationship Id="rId4" Type="http://schemas.openxmlformats.org/officeDocument/2006/relationships/image" Target="../media/image11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3.mp4"/><Relationship Id="rId3" Type="http://schemas.openxmlformats.org/officeDocument/2006/relationships/video" Target="../media/media113.mp4"/><Relationship Id="rId4" Type="http://schemas.openxmlformats.org/officeDocument/2006/relationships/image" Target="../media/image112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4.mp4"/><Relationship Id="rId3" Type="http://schemas.openxmlformats.org/officeDocument/2006/relationships/video" Target="../media/media114.mp4"/><Relationship Id="rId4" Type="http://schemas.openxmlformats.org/officeDocument/2006/relationships/image" Target="../media/image113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5.mp4"/><Relationship Id="rId3" Type="http://schemas.openxmlformats.org/officeDocument/2006/relationships/video" Target="../media/media115.mp4"/><Relationship Id="rId4" Type="http://schemas.openxmlformats.org/officeDocument/2006/relationships/image" Target="../media/image114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6.mp4"/><Relationship Id="rId3" Type="http://schemas.openxmlformats.org/officeDocument/2006/relationships/video" Target="../media/media116.mp4"/><Relationship Id="rId4" Type="http://schemas.openxmlformats.org/officeDocument/2006/relationships/image" Target="../media/image115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7.mp4"/><Relationship Id="rId3" Type="http://schemas.openxmlformats.org/officeDocument/2006/relationships/video" Target="../media/media117.mp4"/><Relationship Id="rId4" Type="http://schemas.openxmlformats.org/officeDocument/2006/relationships/image" Target="../media/image116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8.mp4"/><Relationship Id="rId3" Type="http://schemas.openxmlformats.org/officeDocument/2006/relationships/video" Target="../media/media118.mp4"/><Relationship Id="rId4" Type="http://schemas.openxmlformats.org/officeDocument/2006/relationships/image" Target="../media/image117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9.mp4"/><Relationship Id="rId3" Type="http://schemas.openxmlformats.org/officeDocument/2006/relationships/video" Target="../media/media119.mp4"/><Relationship Id="rId4" Type="http://schemas.openxmlformats.org/officeDocument/2006/relationships/image" Target="../media/image1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0.mp4"/><Relationship Id="rId3" Type="http://schemas.openxmlformats.org/officeDocument/2006/relationships/video" Target="../media/media120.mp4"/><Relationship Id="rId4" Type="http://schemas.openxmlformats.org/officeDocument/2006/relationships/image" Target="../media/image119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1.mp4"/><Relationship Id="rId3" Type="http://schemas.openxmlformats.org/officeDocument/2006/relationships/video" Target="../media/media121.mp4"/><Relationship Id="rId4" Type="http://schemas.openxmlformats.org/officeDocument/2006/relationships/image" Target="../media/image120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2.mp4"/><Relationship Id="rId3" Type="http://schemas.openxmlformats.org/officeDocument/2006/relationships/video" Target="../media/media122.mp4"/><Relationship Id="rId4" Type="http://schemas.openxmlformats.org/officeDocument/2006/relationships/image" Target="../media/image121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3.mp4"/><Relationship Id="rId3" Type="http://schemas.openxmlformats.org/officeDocument/2006/relationships/video" Target="../media/media123.mp4"/><Relationship Id="rId4" Type="http://schemas.openxmlformats.org/officeDocument/2006/relationships/image" Target="../media/image122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4.mp4"/><Relationship Id="rId3" Type="http://schemas.openxmlformats.org/officeDocument/2006/relationships/video" Target="../media/media124.mp4"/><Relationship Id="rId4" Type="http://schemas.openxmlformats.org/officeDocument/2006/relationships/image" Target="../media/image123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5.mp4"/><Relationship Id="rId3" Type="http://schemas.openxmlformats.org/officeDocument/2006/relationships/video" Target="../media/media125.mp4"/><Relationship Id="rId4" Type="http://schemas.openxmlformats.org/officeDocument/2006/relationships/image" Target="../media/image124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6.mp4"/><Relationship Id="rId3" Type="http://schemas.openxmlformats.org/officeDocument/2006/relationships/video" Target="../media/media126.mp4"/><Relationship Id="rId4" Type="http://schemas.openxmlformats.org/officeDocument/2006/relationships/image" Target="../media/image125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7.mp4"/><Relationship Id="rId3" Type="http://schemas.openxmlformats.org/officeDocument/2006/relationships/video" Target="../media/media127.mp4"/><Relationship Id="rId4" Type="http://schemas.openxmlformats.org/officeDocument/2006/relationships/image" Target="../media/image125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8.mp4"/><Relationship Id="rId3" Type="http://schemas.openxmlformats.org/officeDocument/2006/relationships/video" Target="../media/media128.mp4"/><Relationship Id="rId4" Type="http://schemas.openxmlformats.org/officeDocument/2006/relationships/image" Target="../media/image126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9.mp4"/><Relationship Id="rId3" Type="http://schemas.openxmlformats.org/officeDocument/2006/relationships/video" Target="../media/media129.mp4"/><Relationship Id="rId4" Type="http://schemas.openxmlformats.org/officeDocument/2006/relationships/image" Target="../media/image12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0.mp4"/><Relationship Id="rId3" Type="http://schemas.openxmlformats.org/officeDocument/2006/relationships/video" Target="../media/media130.mp4"/><Relationship Id="rId4" Type="http://schemas.openxmlformats.org/officeDocument/2006/relationships/image" Target="../media/image128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1.mp4"/><Relationship Id="rId3" Type="http://schemas.openxmlformats.org/officeDocument/2006/relationships/video" Target="../media/media131.mp4"/><Relationship Id="rId4" Type="http://schemas.openxmlformats.org/officeDocument/2006/relationships/image" Target="../media/image12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6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5.mp4"/><Relationship Id="rId3" Type="http://schemas.openxmlformats.org/officeDocument/2006/relationships/video" Target="../media/media65.mp4"/><Relationship Id="rId4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6.mp4"/><Relationship Id="rId3" Type="http://schemas.openxmlformats.org/officeDocument/2006/relationships/video" Target="../media/media66.mp4"/><Relationship Id="rId4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7.mp4"/><Relationship Id="rId3" Type="http://schemas.openxmlformats.org/officeDocument/2006/relationships/video" Target="../media/media67.mp4"/><Relationship Id="rId4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8.mp4"/><Relationship Id="rId3" Type="http://schemas.openxmlformats.org/officeDocument/2006/relationships/video" Target="../media/media68.mp4"/><Relationship Id="rId4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9.mp4"/><Relationship Id="rId3" Type="http://schemas.openxmlformats.org/officeDocument/2006/relationships/video" Target="../media/media69.mp4"/><Relationship Id="rId4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0.mp4"/><Relationship Id="rId3" Type="http://schemas.openxmlformats.org/officeDocument/2006/relationships/video" Target="../media/media70.mp4"/><Relationship Id="rId4" Type="http://schemas.openxmlformats.org/officeDocument/2006/relationships/image" Target="../media/image6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1.mp4"/><Relationship Id="rId3" Type="http://schemas.openxmlformats.org/officeDocument/2006/relationships/video" Target="../media/media71.mp4"/><Relationship Id="rId4" Type="http://schemas.openxmlformats.org/officeDocument/2006/relationships/image" Target="../media/image7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2.mp4"/><Relationship Id="rId3" Type="http://schemas.openxmlformats.org/officeDocument/2006/relationships/video" Target="../media/media72.mp4"/><Relationship Id="rId4" Type="http://schemas.openxmlformats.org/officeDocument/2006/relationships/image" Target="../media/image7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3.mp4"/><Relationship Id="rId3" Type="http://schemas.openxmlformats.org/officeDocument/2006/relationships/video" Target="../media/media73.mp4"/><Relationship Id="rId4" Type="http://schemas.openxmlformats.org/officeDocument/2006/relationships/image" Target="../media/image7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4.mp4"/><Relationship Id="rId3" Type="http://schemas.openxmlformats.org/officeDocument/2006/relationships/video" Target="../media/media74.mp4"/><Relationship Id="rId4" Type="http://schemas.openxmlformats.org/officeDocument/2006/relationships/image" Target="../media/image7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5.mp4"/><Relationship Id="rId3" Type="http://schemas.openxmlformats.org/officeDocument/2006/relationships/video" Target="../media/media75.mp4"/><Relationship Id="rId4" Type="http://schemas.openxmlformats.org/officeDocument/2006/relationships/image" Target="../media/image7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6.mp4"/><Relationship Id="rId3" Type="http://schemas.openxmlformats.org/officeDocument/2006/relationships/video" Target="../media/media76.mp4"/><Relationship Id="rId4" Type="http://schemas.openxmlformats.org/officeDocument/2006/relationships/image" Target="../media/image7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7.mp4"/><Relationship Id="rId3" Type="http://schemas.openxmlformats.org/officeDocument/2006/relationships/video" Target="../media/media77.mp4"/><Relationship Id="rId4" Type="http://schemas.openxmlformats.org/officeDocument/2006/relationships/image" Target="../media/image7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8.mp4"/><Relationship Id="rId3" Type="http://schemas.openxmlformats.org/officeDocument/2006/relationships/video" Target="../media/media78.mp4"/><Relationship Id="rId4" Type="http://schemas.openxmlformats.org/officeDocument/2006/relationships/image" Target="../media/image7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9.mp4"/><Relationship Id="rId3" Type="http://schemas.openxmlformats.org/officeDocument/2006/relationships/video" Target="../media/media79.mp4"/><Relationship Id="rId4" Type="http://schemas.openxmlformats.org/officeDocument/2006/relationships/image" Target="../media/image7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0.mp4"/><Relationship Id="rId3" Type="http://schemas.openxmlformats.org/officeDocument/2006/relationships/video" Target="../media/media80.mp4"/><Relationship Id="rId4" Type="http://schemas.openxmlformats.org/officeDocument/2006/relationships/image" Target="../media/image7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1.mp4"/><Relationship Id="rId3" Type="http://schemas.openxmlformats.org/officeDocument/2006/relationships/video" Target="../media/media81.mp4"/><Relationship Id="rId4" Type="http://schemas.openxmlformats.org/officeDocument/2006/relationships/image" Target="../media/image8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2.mp4"/><Relationship Id="rId3" Type="http://schemas.openxmlformats.org/officeDocument/2006/relationships/video" Target="../media/media82.mp4"/><Relationship Id="rId4" Type="http://schemas.openxmlformats.org/officeDocument/2006/relationships/image" Target="../media/image8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3.mp4"/><Relationship Id="rId3" Type="http://schemas.openxmlformats.org/officeDocument/2006/relationships/video" Target="../media/media83.mp4"/><Relationship Id="rId4" Type="http://schemas.openxmlformats.org/officeDocument/2006/relationships/image" Target="../media/image8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4.mp4"/><Relationship Id="rId3" Type="http://schemas.openxmlformats.org/officeDocument/2006/relationships/video" Target="../media/media84.mp4"/><Relationship Id="rId4" Type="http://schemas.openxmlformats.org/officeDocument/2006/relationships/image" Target="../media/image8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5.mp4"/><Relationship Id="rId3" Type="http://schemas.openxmlformats.org/officeDocument/2006/relationships/video" Target="../media/media85.mp4"/><Relationship Id="rId4" Type="http://schemas.openxmlformats.org/officeDocument/2006/relationships/image" Target="../media/image8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6.mp4"/><Relationship Id="rId3" Type="http://schemas.openxmlformats.org/officeDocument/2006/relationships/video" Target="../media/media86.mp4"/><Relationship Id="rId4" Type="http://schemas.openxmlformats.org/officeDocument/2006/relationships/image" Target="../media/image8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7.mp4"/><Relationship Id="rId3" Type="http://schemas.openxmlformats.org/officeDocument/2006/relationships/video" Target="../media/media87.mp4"/><Relationship Id="rId4" Type="http://schemas.openxmlformats.org/officeDocument/2006/relationships/image" Target="../media/image8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8.mp4"/><Relationship Id="rId3" Type="http://schemas.openxmlformats.org/officeDocument/2006/relationships/video" Target="../media/media88.mp4"/><Relationship Id="rId4" Type="http://schemas.openxmlformats.org/officeDocument/2006/relationships/image" Target="../media/image87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9.mp4"/><Relationship Id="rId3" Type="http://schemas.openxmlformats.org/officeDocument/2006/relationships/video" Target="../media/media89.mp4"/><Relationship Id="rId4" Type="http://schemas.openxmlformats.org/officeDocument/2006/relationships/image" Target="../media/image8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0.mp4"/><Relationship Id="rId3" Type="http://schemas.openxmlformats.org/officeDocument/2006/relationships/video" Target="../media/media90.mp4"/><Relationship Id="rId4" Type="http://schemas.openxmlformats.org/officeDocument/2006/relationships/image" Target="../media/image89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1.mp4"/><Relationship Id="rId3" Type="http://schemas.openxmlformats.org/officeDocument/2006/relationships/video" Target="../media/media91.mp4"/><Relationship Id="rId4" Type="http://schemas.openxmlformats.org/officeDocument/2006/relationships/image" Target="../media/image9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2.mp4"/><Relationship Id="rId3" Type="http://schemas.openxmlformats.org/officeDocument/2006/relationships/video" Target="../media/media92.mp4"/><Relationship Id="rId4" Type="http://schemas.openxmlformats.org/officeDocument/2006/relationships/image" Target="../media/image9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3.mp4"/><Relationship Id="rId3" Type="http://schemas.openxmlformats.org/officeDocument/2006/relationships/video" Target="../media/media93.mp4"/><Relationship Id="rId4" Type="http://schemas.openxmlformats.org/officeDocument/2006/relationships/image" Target="../media/image9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4.mp4"/><Relationship Id="rId3" Type="http://schemas.openxmlformats.org/officeDocument/2006/relationships/video" Target="../media/media94.mp4"/><Relationship Id="rId4" Type="http://schemas.openxmlformats.org/officeDocument/2006/relationships/image" Target="../media/image9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5.mp4"/><Relationship Id="rId3" Type="http://schemas.openxmlformats.org/officeDocument/2006/relationships/video" Target="../media/media95.mp4"/><Relationship Id="rId4" Type="http://schemas.openxmlformats.org/officeDocument/2006/relationships/image" Target="../media/image94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6.mp4"/><Relationship Id="rId3" Type="http://schemas.openxmlformats.org/officeDocument/2006/relationships/video" Target="../media/media96.mp4"/><Relationship Id="rId4" Type="http://schemas.openxmlformats.org/officeDocument/2006/relationships/image" Target="../media/image9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7.mp4"/><Relationship Id="rId3" Type="http://schemas.openxmlformats.org/officeDocument/2006/relationships/video" Target="../media/media97.mp4"/><Relationship Id="rId4" Type="http://schemas.openxmlformats.org/officeDocument/2006/relationships/image" Target="../media/image96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8.mp4"/><Relationship Id="rId3" Type="http://schemas.openxmlformats.org/officeDocument/2006/relationships/video" Target="../media/media98.mp4"/><Relationship Id="rId4" Type="http://schemas.openxmlformats.org/officeDocument/2006/relationships/image" Target="../media/image97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9.mp4"/><Relationship Id="rId3" Type="http://schemas.openxmlformats.org/officeDocument/2006/relationships/video" Target="../media/media99.mp4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29d936c31688ac7416037c81d0ff202a9c9c403e8b5d2dbadfc4e7b66b392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9b9e0e9b8e7b1d9f5b650000695b30ac5c9da312f8b488a418c1d2f1e28d5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a740d1ddd8de1ee0809a8231c96b370767a5e048f9136262306031ba503cb1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fe4c5e80e9b5def7a0fa5d2d9463697cc50e1438cb60302b8470467d65a89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01c5603049b6377fad04db753dbce6f88fe46ca3fad554921502c537ae7e9f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c1a995f46efa11a2f4d4515199cd8d23f1705bad725ece288909d325e57304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670393f5f5789046efb6326c5d054a55b7bb9a8d07b6981be7ff7da39f8829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3b4f90aefa804cb1f2a3a95fae83586ae4e8f0d94dfe6feb5692cdafde1d22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19dea4f5e6ced25970b1c1178c4119b24ffde81e355c20811c9c1748ba7966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6ef3889f09234389ceeaf9feb91600913efdb0f39c28e549ef94620073f8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76e5369ad180cbe38b7b94572f0dabc3ca42a9259deb311b65a05672af35a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625ec1ed39f270a0b26a268b5a9531cc813208d241bdeef21382aec66b39a0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60fd79cd67b8a5ef0b27b1ee898d6ca9568ba3b91ad06c169e5aaeba7af7e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7a8e1108c563fc77873df197e545ca71a40b1f9aea66b067b5ee8a22b17ae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01ae95902432eac95797751d443f756a36cd20dc667c82e108eea34c86ed2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24c75008e784f931ce6946afc184a481f5925a9d6a747a2cdb25e0a2ffc0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a5c8ca2f727aef47dcd1f492b13763a9c491feb5c5b79b4f643b97d16fec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8c0c65e5b4897dde09c69a1a611eb0f9f8ad30d7f4c8c9196ea9d85218b38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5e71d924f624b6044074e29a6c0dbea0b1503803afcc2d9a4e7e8dd4b31e08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9ca55e337965e74716e6632b0ab666672810b4d93d4b633db9dafaa7d9512f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94fe047200bddc6f7f08aa1221d6a1ba0a4dcfd6f9d7e3c3ff04b7332e6f28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212e6b3dbcf57cf2c7cb9080291a6e34e1b0c3cb126ebb74d5ac2145097c4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8cbd07269bf85c3245a74d1bc6299ddc486217aba49ac0c8dec53d5e87cd5a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990f7f4d18f5cfd806566edd5ae3e0835c25881b6921d7c3cd7128349ef12b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1d925bec60eb19b6eb81707c17d5141b37a72e653fda8691aa3463f0866237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5666d5fd24388da2b26ead60b92f0ee69c5b948baa5fad8508decfc1cfd54a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c7956b9e0824d67c360441d16c469c1142e9128cf34f74496a1c353ac254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002294c709087506738e0ed059dbec25340ac46889fdd47701464197d4a97c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88226280beebbddd2110349bf1c020debcdbe68152d431c630411238cea2f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2ef8e25860152bf0c792b7caf8b00a9d7c6bb1255a45490cf64ee93b5ebf9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d40168707d26ecc681e580764b6996022e0eedc605d4eee4736c386dd69958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09079b9a2d755a801a03ee32babe4aff3539604279c5b610f704a532c2de57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aed6aaac6a455a74108ac1ed826f17d2b689f62bc94c6749a5fd150096bd9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677408330deb0157fac9b4a8a0b51b092641463bce061515f23ccc737fff6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bbcda54e5c2ac79ddd158b811574b59becc6af26c1fd01a08115d3261ffaf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7d4a5872e3375ad972bc2a05e71004a5f124114b97dc124c55b919e1f58f7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d525480233eaf25a2521aeb9448ba6ca9eb04cb72dfbab3a24c4b7249803c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49ea12d9597f11b2dc6003cdd51310427fcbb73db8f13fb07ef07857c9b158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7e2a60546f93cbc90c0de3781ca1b9a925301f940982bab16768d781d8f95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5fec615bca69114c9d1b855002ed63e5cd73cd7479409bb3ce59b08f1dbae6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60af38d642b7148a25421e137652d5fea93c1554c30024723f89a89bd7ca2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f1eafcbf7856670f25822d6f02629082cb54ba8cc8100eaaabc93a51c4618a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f9cbddb1a8f9f182f3404e76022637583df8b74ff18bab4c472a951d7d5a7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99991a7f1997e1a475ab376a4f77407e5ed01a8497f647e426920501e7640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df83b0c5c997c5e4cc4b3ed9251ab558657e0a17d48c4ba7f823b7badc4db6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dd9e278b63385bf41c1a5b8c6dfa85cf24dddb53f61b71b4f19ef8537231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1a9139bac269dd60df906b021a63de2544061489380e2299c93dca1c8690d6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fb02a166c3888b3173097dc608b43486427ed46f7963a2b4500545435af06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7ca7f36d05a5abff82c4a08073a1f72e783b06c9cb69f3c7cf00fb032c0c64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c97e63f35e67567f11cb1c84d85d2e8e17f036c4e8ff14ccb0ac0accd849e7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a5d1c6c9e3b36379f7424f0aed86d2b100aa2e791e62d8f1ff7a002c9c056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48ecd4813906a66150d6334a8298167c92d9a497ea1208ba51a61cf14d80a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f1a984525653dc5cb316a2a098b5e955a461a61e075c785a4203e47d3a896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c32daa3a6644a0d4175592a441cc44f46926d33c86752a0422bbabd248df3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b2dc8cc54f8d0c7b811365533de30c3bbfecf09e96ff90c0b0cf7cef970fa7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8efc14042f54c892adf3086e8df74103c88317ebbda348abee64af4741ca4b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0558d00e7e45ac36dbc3392555bf0b50af93d3e81ab9560749ca857d7fd0d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4546cf4bf6a183febdb763b629c52d984a0bc6fed77fba132f0716b32bd0b4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acf38454b5332e71d260cc17ec7e1efbcef32147096b1a505be777cfd8c98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f959b1c584b5e6044787f24b0aeee7030b3d65842508deefc93d98075fd9b9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897b7c415b312c33cc516a35058aec79a488c0a444c5c14105111ab4def8f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30cf4e62f75e041a183bdc817d7b44b2d13b6d86e787324b41d150def9c6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02b1401ac3b3863435d9eac2133301faca6d434c055bc88e66284fd44329b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0c093bffac55c7cf67d24bb99d45a0b3aad36b79a5e81f82e21cd725ffaa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64aa9c5d7a82e1440a964ea294afdb2949a78d1e9e8615b64420f8525eaa0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d8d47138c361e46a506c07db56729cd1e534fa4d61a4b24f1e93a0e085bd98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7510348250d080c631995e61c2b168221e32bda374f86fb9a3a6dc539f14b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6334a144629d03053b19958a1e7cb6265bfc8b682b47ed6b1858a7daa5062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26e54f34059ac223a448aa08d718c42394fadea185af74162084adb24d413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08b312b355ef2cc9e8c991310d436a2cdae68f1b43764429506ae728582c1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6b91c6787aaa863d6cbc861a2b63c29e37fbfdb06c957f7f9277784b65ad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4394a78b60dd10f8bec9491711d135cf547d506ea21a5e66e456f2886cfe9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41a5763999e1d8b10be0765de8a0a234e12349cf2bffbf8c93548bbf2f61c1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7232b6b73f9ad1f4ed52664ae1e0a7cef58c75bff2dacb1592ebd9215e4f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bfaf4e3966b4a79744fa5ac55180800c6d9ac8483e553254aed46b68c6b2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54e04468c7e13dac913cd2757e5d476552016dd22073c2140431067df34d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e42778ca9707b2eeed1509ca5d1a69e182cb0590d02144fd2800c744c58389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7aeb97e6ff056addca08d5888437066ff1500e46fff7f04f4fd151eb0e991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a6de6b025cda6931be7e1004f0f76b4ee9f824ad8421aca320594d93dc25b0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26558632dfebde97f1b7684f5ead6986d4d493adece0bb3ec31c60ae3d4c7b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10e020562a9d142f72c9d2c12f11c6ce785d9a13d0eb71155f549b60dead30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c79c07a07afab45bfa0c9c3e39354a00348d6b9acfb9e1c76bed97ef61caab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768a02c2c7a7c1b70319abd0c73574d8258de5067703111dadc4977efe783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41d9141a21947112a557935f077185f3aa710157d33575dcf5f3ae8d1a14c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f62979bb2e3effe6fd0f4d5d465d49d9913101fa6cc5c85eaf9c75699d4c12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696314e046fbdb2440074f72619514b76bfeb79a9d9f261fa7ecc082c941a2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0a1114035d7751b3d6575ec2636fd7e504659e026589b9193f69083618438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0663f9c7e5ef78918c3be51d9257a2318cec3b777fca25412f0d013fb9e9d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e0c1e1d21d519c45a20fcd19ee31e35c81de1c5216b27cbd7886a45b58c0bf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5e34fe10b7b27ea2b46d258a5a0774cb2c015be2914ebd546b4955799d51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f659750cfa94b725c1a6a58c4c1403542cd2d647cf59a3055e57fcca6ebd67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81dfa4d74fb04c2ce72e33a985b454a57aef7edc81bb342a33a299540d4f32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eee901c79e527c212d8987998e2c480eb80dd140162518fe0bbaa8dfb14a9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2e201166bc56e1ea336625dd9812d0f169a5dc655421eabb48c8b14fa7c01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f6958e24179aa6cc58a4b9e3d58ae6400a3e73cd3699b3cf0552c650e41b68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d1385f6cbaa8098648fec5b23f60d5413598e5438a0b1445c81d2d01bed41d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4b26111c34dd4fc243ab698142181af01befbbafb9c561bc993f917c0fa7dd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d5a9b54c04d036b6aa87c3c6d56ffdab2bd27b89cf4f2f80088907521345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b01caaa0bf6cc2d026a430bb1b49f674bcfc4457b5c89ec3553c838a3a2d8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63516dce1f43f8b91a5e466826066b5daa5ae4031631096b3ca0598fda6b4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668d6455db6d123478a10cfa36267105df99a9cebb135e159d3bab27d4055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01d5a55d6867bd10a63fc64c1713b16c02d0635ef7bd8585803bf265ae42e2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c28a358c0f33fba10e4f97574fdf988fd0dd36be21792f9236d1d513af693c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d08722b5ff38fbd5a444cf26c04447e15f84d1325ad4501b3d5cfbe41e6a51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d7b217555b5c9328054a5d42659485983c8d82a0e079b4ebd323aa18a6cc94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46b07557ce36c43871007694cc3722eedf4334830f2ff2d9932e8ce9e3ce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16e8ad05b495000fac6adddd8f9f40deb2f72779a0e7e72e8fd14ca2624e99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49e510fa0dec5d2b06e447e2fc03a13b128aaf006535b5ed23084e5801974e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471aa9a8345e3f32e7556e944c8dd193c0e8b57f22125bec568d8a43a18f46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06bdcde17fe2def15c7f50cb5a46b3962f38481cf81d124774fd25243758d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de0b359f4b57118859e8a841ee434f8624df75ec5dfcb53079382e6ea5af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4fb40aade345754607580bc680832f78c97bacba3a6e02749921ed0f01967b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cf5f8a3b18ad82474e13415ebd7b64208ff00d08d52f6bb5f088816a401c9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e0613a6882b8ee8b271860c7473c18da7feae1a60b367d5796a55d4e007f62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cfb85458fd1b85ae42db8520e5c933114b50aceefb5e67b450fcc9d5943b7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a605f5624916dd86e604e7b4c96d19f953eb98f655d3a9a59472f83babe6f8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395b93c4b6da6ce49e613cf0601a794bcadf6a215156414869b402d411ab5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9c2e89c47f6b516e5139f7a103ef3860d9ca85781068d7e9a4585236f3c95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c44a707d331c9ef190728afa79e440d6fc5e085b83a1902d3adfd0d560d00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8e2b1c4098504d07ccf02c5a8a98c5c22426a747fe9f4c1218968a6179d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15603bc758ba1ccd20b95185293aee72a16087e06fa0155dff2ba573c34046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027d28e70f9860f0444c77d68b541609bc4fb3daa3a74fbaeb773ee333238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c79f2719478005f5a68a5edfe7e9930234d7619eb424388d2133cf9195d0c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5f190657c5cc0ea57d42e901fe8d31a465d00e150fd22e81f492291cf9c98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ef21a2b226cec0bf84fd075ce86675c2422dcc14e60bd1823a2aff7a8c844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83f5e1896718f05741d4d2a399eddbccfd523f27234b8f42f6bc3e45fce4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0cc572925e7453925bc4bcd59b09f483e405a5b77e1a601aae5d3d7996695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bd5c420a361f251abb7616dda32766057b4d703364947a4f0d1975a9d846a7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ab379820e6b9838d0d7065cbee6f24f9ddce2669826b0c09119d489f5686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f78d6e1e2db3c30d61b5f02514da39ec76c2c9807d4d5d8f1086bfc9d7166c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7d53bd9d808cfb1f4a4bfd827bae7b9d3f41f64bba26bf9b9fa08db6484ef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